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1" r:id="rId7"/>
    <p:sldId id="263" r:id="rId8"/>
    <p:sldId id="264" r:id="rId9"/>
    <p:sldId id="262" r:id="rId10"/>
    <p:sldId id="260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appy-children-reading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704265" cy="70294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556792"/>
            <a:ext cx="6336704" cy="677937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«Из детских рук- частичку теплоты»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2996952"/>
            <a:ext cx="6944816" cy="2016224"/>
          </a:xfrm>
        </p:spPr>
        <p:txBody>
          <a:bodyPr>
            <a:normAutofit fontScale="92500"/>
          </a:bodyPr>
          <a:lstStyle/>
          <a:p>
            <a:r>
              <a:rPr lang="ru-RU" sz="2800" dirty="0" smtClean="0">
                <a:solidFill>
                  <a:schemeClr val="accent1"/>
                </a:solidFill>
              </a:rPr>
              <a:t>Выполнила:</a:t>
            </a:r>
          </a:p>
          <a:p>
            <a:r>
              <a:rPr lang="ru-RU" sz="2800" dirty="0" smtClean="0">
                <a:solidFill>
                  <a:schemeClr val="accent1"/>
                </a:solidFill>
              </a:rPr>
              <a:t>Педагог-организатор МБОУ «</a:t>
            </a:r>
            <a:r>
              <a:rPr lang="ru-RU" sz="2800" dirty="0" err="1" smtClean="0">
                <a:solidFill>
                  <a:schemeClr val="accent1"/>
                </a:solidFill>
              </a:rPr>
              <a:t>Каркалинская</a:t>
            </a:r>
            <a:r>
              <a:rPr lang="ru-RU" sz="2800" dirty="0" smtClean="0">
                <a:solidFill>
                  <a:schemeClr val="accent1"/>
                </a:solidFill>
              </a:rPr>
              <a:t> ООШ им. </a:t>
            </a:r>
            <a:r>
              <a:rPr lang="ru-RU" sz="2800" dirty="0" err="1" smtClean="0">
                <a:solidFill>
                  <a:schemeClr val="accent1"/>
                </a:solidFill>
              </a:rPr>
              <a:t>Галии</a:t>
            </a:r>
            <a:r>
              <a:rPr lang="ru-RU" sz="2800" dirty="0" smtClean="0">
                <a:solidFill>
                  <a:schemeClr val="accent1"/>
                </a:solidFill>
              </a:rPr>
              <a:t> и </a:t>
            </a:r>
            <a:r>
              <a:rPr lang="ru-RU" sz="2800" dirty="0" err="1" smtClean="0">
                <a:solidFill>
                  <a:schemeClr val="accent1"/>
                </a:solidFill>
              </a:rPr>
              <a:t>Замита</a:t>
            </a:r>
            <a:r>
              <a:rPr lang="ru-RU" sz="2800" dirty="0" smtClean="0">
                <a:solidFill>
                  <a:schemeClr val="accent1"/>
                </a:solidFill>
              </a:rPr>
              <a:t> Рахимовых» ЛМР РТ</a:t>
            </a:r>
          </a:p>
          <a:p>
            <a:r>
              <a:rPr lang="ru-RU" sz="2800" dirty="0" err="1" smtClean="0">
                <a:solidFill>
                  <a:schemeClr val="accent1"/>
                </a:solidFill>
              </a:rPr>
              <a:t>Алтынбаева</a:t>
            </a:r>
            <a:r>
              <a:rPr lang="ru-RU" sz="2800" dirty="0" smtClean="0">
                <a:solidFill>
                  <a:schemeClr val="accent1"/>
                </a:solidFill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</a:rPr>
              <a:t>Гульназ</a:t>
            </a:r>
            <a:r>
              <a:rPr lang="ru-RU" sz="2800" dirty="0" smtClean="0">
                <a:solidFill>
                  <a:schemeClr val="accent1"/>
                </a:solidFill>
              </a:rPr>
              <a:t> Петровна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%d1%84%d0%be%d0%bd-%d0%bd%d0%be%d0%b2%d1%8b%d0%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F:\Азовское море, 2019+ школа\P_20190921_1102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99992" cy="3374994"/>
          </a:xfrm>
          <a:prstGeom prst="rect">
            <a:avLst/>
          </a:prstGeom>
          <a:noFill/>
        </p:spPr>
      </p:pic>
      <p:pic>
        <p:nvPicPr>
          <p:cNvPr id="1027" name="Picture 3" descr="F:\Азовское море, 2019+ школа\P_20190921_1103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8011" y="3501008"/>
            <a:ext cx="4475989" cy="335699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72001" y="548680"/>
            <a:ext cx="42484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С 23 сентября по 5  октября в нашей школе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прошла  благотворительная акция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«Из детских рук- частичку теплоты»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посвященная Дню пожилых 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79512" y="3861048"/>
            <a:ext cx="453650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 этой акции приняли участие </a:t>
            </a:r>
          </a:p>
          <a:p>
            <a:pPr algn="ctr"/>
            <a:r>
              <a:rPr lang="ru-RU" sz="2000" b="1" dirty="0" smtClean="0"/>
              <a:t>все ученики среднего  и младшего звена.</a:t>
            </a:r>
          </a:p>
          <a:p>
            <a:pPr algn="ctr"/>
            <a:r>
              <a:rPr lang="ru-RU" sz="2000" b="1" dirty="0" smtClean="0"/>
              <a:t>И  самым первым этапом этой акции было </a:t>
            </a:r>
          </a:p>
          <a:p>
            <a:pPr algn="ctr"/>
            <a:r>
              <a:rPr lang="ru-RU" sz="2000" b="1" dirty="0" smtClean="0"/>
              <a:t>изготовление открыток для своих бабушек и приглашенных гостей.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%d1%84%d0%be%d0%bd-%d0%bd%d0%be%d0%b2%d1%8b%d0%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F:\Азовское море, 2019+ школа\P_20190927_0825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75989" cy="3356992"/>
          </a:xfrm>
          <a:prstGeom prst="rect">
            <a:avLst/>
          </a:prstGeom>
          <a:noFill/>
        </p:spPr>
      </p:pic>
      <p:pic>
        <p:nvPicPr>
          <p:cNvPr id="2051" name="Picture 3" descr="F:\Азовское море, 2019+ школа\P_20190927_1502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7456" y="3185592"/>
            <a:ext cx="4896544" cy="36724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16016" y="980728"/>
            <a:ext cx="4564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Вот такие объемные открытки получились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в результате кропотливого труда.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%d1%84%d0%be%d0%bd-%d0%bd%d0%be%d0%b2%d1%8b%d0%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F:\Азовское море, 2019+ школа\P_20191001_1218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8640"/>
            <a:ext cx="8412427" cy="63093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87624" y="6453336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Открыток хватило всем бабушкам 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%d1%84%d0%be%d0%bd-%d0%bd%d0%be%d0%b2%d1%8b%d0%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2" name="Picture 2" descr="C:\Users\Gulnaz\Pictures\2019-10-09 день учителя\день учителя 11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7344" y="188640"/>
            <a:ext cx="4886656" cy="3664992"/>
          </a:xfrm>
          <a:prstGeom prst="rect">
            <a:avLst/>
          </a:prstGeom>
          <a:noFill/>
        </p:spPr>
      </p:pic>
      <p:pic>
        <p:nvPicPr>
          <p:cNvPr id="10243" name="Picture 3" descr="C:\Users\Gulnaz\Pictures\2019-10-09 день учителя\день учителя 11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2977"/>
            <a:ext cx="4860032" cy="36450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67544" y="404664"/>
            <a:ext cx="34930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ru-RU" sz="2000" dirty="0" smtClean="0"/>
              <a:t>Для концерта долго велась</a:t>
            </a:r>
          </a:p>
          <a:p>
            <a:r>
              <a:rPr lang="ru-RU" sz="2000" dirty="0" smtClean="0"/>
              <a:t> подготовительная  работа-  ученикам были розданы слова песен, посвященных бабушкам.</a:t>
            </a:r>
          </a:p>
          <a:p>
            <a:r>
              <a:rPr lang="ru-RU" sz="2000" dirty="0" smtClean="0"/>
              <a:t>Каждый день после уроков  шли репетиции.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%d1%84%d0%be%d0%bd-%d0%bd%d0%be%d0%b2%d1%8b%d0%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3" name="Picture 3" descr="C:\Users\Gulnaz\Pictures\2019-10-09 день учителя\день учителя 13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880825"/>
            <a:ext cx="5364088" cy="3977175"/>
          </a:xfrm>
          <a:prstGeom prst="rect">
            <a:avLst/>
          </a:prstGeom>
          <a:noFill/>
        </p:spPr>
      </p:pic>
      <p:pic>
        <p:nvPicPr>
          <p:cNvPr id="5122" name="Picture 2" descr="C:\Users\Gulnaz\Pictures\2019-10-09 день учителя\день учителя 13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0"/>
            <a:ext cx="4818991" cy="35730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48064" y="692696"/>
            <a:ext cx="40921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5 октября состоялся концерт.</a:t>
            </a:r>
          </a:p>
          <a:p>
            <a:pPr algn="ctr"/>
            <a:r>
              <a:rPr lang="ru-RU" sz="2000" b="1" dirty="0" smtClean="0"/>
              <a:t>На концерт были приглашены</a:t>
            </a:r>
          </a:p>
          <a:p>
            <a:pPr algn="ctr"/>
            <a:r>
              <a:rPr lang="ru-RU" sz="2000" b="1" dirty="0" smtClean="0"/>
              <a:t> бабушки учеников и пожилые </a:t>
            </a:r>
          </a:p>
          <a:p>
            <a:pPr algn="ctr"/>
            <a:r>
              <a:rPr lang="ru-RU" sz="2000" b="1" dirty="0" smtClean="0"/>
              <a:t>учителя, находящиеся на </a:t>
            </a:r>
          </a:p>
          <a:p>
            <a:pPr algn="ctr"/>
            <a:r>
              <a:rPr lang="ru-RU" sz="2000" b="1" dirty="0" smtClean="0"/>
              <a:t>заслуженном отдыхе. 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4293096"/>
            <a:ext cx="30955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Началось мероприятие с </a:t>
            </a:r>
          </a:p>
          <a:p>
            <a:r>
              <a:rPr lang="ru-RU" sz="2000" b="1" dirty="0" smtClean="0"/>
              <a:t>поздравлений директора </a:t>
            </a:r>
          </a:p>
          <a:p>
            <a:r>
              <a:rPr lang="ru-RU" sz="2000" b="1" dirty="0" smtClean="0"/>
              <a:t>и завуча школы.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%d1%84%d0%be%d0%bd-%d0%bd%d0%be%d0%b2%d1%8b%d0%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5396"/>
            <a:ext cx="9324528" cy="6993396"/>
          </a:xfrm>
          <a:prstGeom prst="rect">
            <a:avLst/>
          </a:prstGeom>
          <a:noFill/>
        </p:spPr>
      </p:pic>
      <p:pic>
        <p:nvPicPr>
          <p:cNvPr id="7170" name="Picture 2" descr="C:\Users\Gulnaz\Pictures\2019-10-09 день учителя\день учителя 13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100"/>
            <a:ext cx="5292080" cy="3923786"/>
          </a:xfrm>
          <a:prstGeom prst="rect">
            <a:avLst/>
          </a:prstGeom>
          <a:noFill/>
        </p:spPr>
      </p:pic>
      <p:pic>
        <p:nvPicPr>
          <p:cNvPr id="7171" name="Picture 3" descr="C:\Users\Gulnaz\Pictures\2019-10-09 день учителя\день учителя 13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0"/>
            <a:ext cx="5004048" cy="37102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" y="1052736"/>
            <a:ext cx="4139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Ведущими концерта были </a:t>
            </a:r>
          </a:p>
          <a:p>
            <a:pPr algn="ctr"/>
            <a:r>
              <a:rPr lang="ru-RU" sz="2000" b="1" dirty="0" smtClean="0"/>
              <a:t>ученицы 7 класса. И самую </a:t>
            </a:r>
          </a:p>
          <a:p>
            <a:pPr algn="ctr"/>
            <a:r>
              <a:rPr lang="ru-RU" sz="2000" b="1" dirty="0" smtClean="0"/>
              <a:t>первую песню  исполнили ученики</a:t>
            </a:r>
          </a:p>
          <a:p>
            <a:pPr algn="ctr"/>
            <a:r>
              <a:rPr lang="ru-RU" sz="2000" b="1" dirty="0" smtClean="0"/>
              <a:t>6-7 классов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%d1%84%d0%be%d0%bd-%d0%bd%d0%be%d0%b2%d1%8b%d0%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2" descr="C:\Users\Gulnaz\Pictures\2019-10-09 день учителя\день учителя 14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3503434" cy="4725144"/>
          </a:xfrm>
          <a:prstGeom prst="rect">
            <a:avLst/>
          </a:prstGeom>
          <a:noFill/>
        </p:spPr>
      </p:pic>
      <p:pic>
        <p:nvPicPr>
          <p:cNvPr id="8195" name="Picture 3" descr="C:\Users\Gulnaz\Pictures\2019-10-09 день учителя\день учителя 14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4339" y="2348880"/>
            <a:ext cx="5999661" cy="450912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51920" y="980728"/>
            <a:ext cx="39880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Пришедших гостей праздника </a:t>
            </a:r>
          </a:p>
          <a:p>
            <a:pPr algn="ctr"/>
            <a:r>
              <a:rPr lang="ru-RU" sz="2000" b="1" dirty="0" smtClean="0"/>
              <a:t>своей песней поздравила учитель</a:t>
            </a:r>
          </a:p>
          <a:p>
            <a:pPr algn="ctr"/>
            <a:r>
              <a:rPr lang="ru-RU" sz="2000" b="1" dirty="0" smtClean="0"/>
              <a:t>музыки.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%d1%84%d0%be%d0%bd-%d0%bd%d0%be%d0%b2%d1%8b%d0%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C:\Users\Gulnaz\Pictures\2019-10-09 день учителя\день учителя 13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100"/>
            <a:ext cx="5292080" cy="3923786"/>
          </a:xfrm>
          <a:prstGeom prst="rect">
            <a:avLst/>
          </a:prstGeom>
          <a:noFill/>
        </p:spPr>
      </p:pic>
      <p:pic>
        <p:nvPicPr>
          <p:cNvPr id="6147" name="Picture 3" descr="C:\Users\Gulnaz\Pictures\2019-10-09 день учителя\день учителя 13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0"/>
            <a:ext cx="4862934" cy="360559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836712"/>
            <a:ext cx="45625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Вокальный коллектив мальчиков</a:t>
            </a:r>
          </a:p>
          <a:p>
            <a:pPr algn="ctr"/>
            <a:r>
              <a:rPr lang="ru-RU" sz="2000" b="1" dirty="0" smtClean="0"/>
              <a:t>«Дружный класс» с большим</a:t>
            </a:r>
          </a:p>
          <a:p>
            <a:pPr algn="ctr"/>
            <a:r>
              <a:rPr lang="ru-RU" sz="2000" b="1" dirty="0" smtClean="0"/>
              <a:t>удовольствием выступил </a:t>
            </a:r>
          </a:p>
          <a:p>
            <a:pPr algn="ctr"/>
            <a:r>
              <a:rPr lang="ru-RU" sz="2000" b="1" dirty="0" smtClean="0"/>
              <a:t>на празднике.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580112" y="4365104"/>
            <a:ext cx="34701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Девочки тоже не отставали от мальчиков. Они исполнили несколько песен, посвященных любимым бабушкам.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Азовское море, 2019+ школа\P_20191004_1203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95736" y="5877272"/>
            <a:ext cx="41982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Общее фото на память.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05.10.2019 г.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%d1%84%d0%be%d0%bd-%d0%bd%d0%be%d0%b2%d1%8b%d0%b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692696"/>
            <a:ext cx="65179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 концерт, и подарки очень понравились бабушкам и учителям.</a:t>
            </a:r>
          </a:p>
          <a:p>
            <a:pPr algn="ctr"/>
            <a:r>
              <a:rPr lang="ru-RU" sz="2400" dirty="0" smtClean="0"/>
              <a:t>А после концерта состоялось чаепитие в столовой.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03848" y="4293096"/>
            <a:ext cx="3185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Спасибо за внимание.</a:t>
            </a:r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230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«Из детских рук- частичку теплоты»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 детских рук- частичку теплоты</dc:title>
  <dc:creator>Gulnaz</dc:creator>
  <cp:lastModifiedBy>Альфия</cp:lastModifiedBy>
  <cp:revision>9</cp:revision>
  <dcterms:created xsi:type="dcterms:W3CDTF">2019-10-09T19:10:34Z</dcterms:created>
  <dcterms:modified xsi:type="dcterms:W3CDTF">2019-10-10T16:41:11Z</dcterms:modified>
</cp:coreProperties>
</file>